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49A92-A653-4C35-8D2F-471FFBF0BE68}" v="10" dt="2023-05-01T08:26:20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s Røhrmann" userId="34966b6a-98ad-4f1c-808b-24175b479187" providerId="ADAL" clId="{22C49A92-A653-4C35-8D2F-471FFBF0BE68}"/>
    <pc:docChg chg="custSel modSld">
      <pc:chgData name="Claus Røhrmann" userId="34966b6a-98ad-4f1c-808b-24175b479187" providerId="ADAL" clId="{22C49A92-A653-4C35-8D2F-471FFBF0BE68}" dt="2023-05-01T08:26:31.715" v="135" actId="255"/>
      <pc:docMkLst>
        <pc:docMk/>
      </pc:docMkLst>
      <pc:sldChg chg="modSp mod">
        <pc:chgData name="Claus Røhrmann" userId="34966b6a-98ad-4f1c-808b-24175b479187" providerId="ADAL" clId="{22C49A92-A653-4C35-8D2F-471FFBF0BE68}" dt="2023-05-01T08:26:31.715" v="135" actId="255"/>
        <pc:sldMkLst>
          <pc:docMk/>
          <pc:sldMk cId="2532231287" sldId="259"/>
        </pc:sldMkLst>
        <pc:graphicFrameChg chg="mod modGraphic">
          <ac:chgData name="Claus Røhrmann" userId="34966b6a-98ad-4f1c-808b-24175b479187" providerId="ADAL" clId="{22C49A92-A653-4C35-8D2F-471FFBF0BE68}" dt="2023-05-01T08:26:31.715" v="135" actId="255"/>
          <ac:graphicFrameMkLst>
            <pc:docMk/>
            <pc:sldMk cId="2532231287" sldId="259"/>
            <ac:graphicFrameMk id="2" creationId="{E0838E2A-B06F-41F9-B727-72F1A2BF8FD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6A70C-BC9B-4B33-8C0E-28015B0365A1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BD819-06A7-4ED3-B21B-9B3ECB5549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232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4A574-1D91-453E-85BD-6A91BD5C4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0D4C3-3671-4148-8BFE-A7D7CBC6D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2198D-0E94-48BD-9E5C-9BE28F9AA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FED7A-680B-4283-AEEF-25F1E912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76DF7-7CED-4F4C-AD56-02ABEE0C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743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75D5-365F-4D4E-83F4-3F8F3D97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40B48-9774-4533-8088-47D782E1E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B33B9-B8E3-4A7F-B829-20FB4F24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C400D-0E99-47D0-8F3F-70A4FDA1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DA40A-9FF5-4F6F-9CBC-022ACBFD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641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081200-9894-43EA-8758-A98148FD3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7A92B-644D-4FA5-8F5B-C1ED8D522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426ED-0844-411F-BD42-9C120F44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858A-570E-4BE6-9E9A-B9205E85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B4D20-135A-46A9-B938-6FE64CF2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655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735B-5F93-45EB-AFFF-C266DA47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19C72-5056-45F8-81A6-AC2893695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15E20-D62C-4119-B673-81DBB674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B51F1-9E55-40A1-9DB0-1D6D39A4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427C-30B4-453F-A926-D162C132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412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0EA6-976E-4B7B-B34F-F3DCFA200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F72EC-6F41-4EFB-9AB6-8E77D301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C6124-DD7C-40A6-BF58-48EB169C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26B9C-0FF7-4E26-BDFA-A4AB1D582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D115B-3B04-4B84-A06B-92945C28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133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16EBC-36B9-4E14-88C0-50DD6978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AFDC4-C707-42A9-BB8F-CA5C15E99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BF332-D31E-40AF-B24A-402155684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4D74C-2E80-4F72-9F64-68D53B3E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A306F-9CDC-498D-85AD-4D724B187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0598E-31AB-4A60-B767-53A205DB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904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ADF3-ADD3-44B8-AB74-D8F835BE0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8F223-8D01-4C7C-A319-BAD0D10D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C1626-BF39-4570-97FF-208703851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A42B2-9BB4-4075-864C-E8FF47185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A2D467-793B-4032-9744-0B07CA588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CDD26-FA67-46E9-8AD9-C88216A4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5DC57-1B26-4D8B-B7E2-7CD02EB5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C5EA03-D602-4386-88E8-71C98DA2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233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C2B9-D833-4DD1-8335-701D78A26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0DE84-7913-4EE4-B93A-EE9722BA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B5C4A-A0DB-48AB-9E6C-DFAD4428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DE7F0-EB74-4A7E-9FC9-AEB2A5DBD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880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39C311-B7F8-49A4-94AF-723F58F3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49723E-A21A-4F10-9994-B6701CFF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29E2B-4D3C-405A-B06A-F0174329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376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3621-5E9E-4B79-89E4-90526AB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FAADB-9281-489E-B94F-C0E79056E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8C83A-8547-4F88-B7D9-0C1452D92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C0D51-E9CF-49DA-818F-E16AA854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609B9-4555-4028-A36B-8357591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2A4BB-7591-42F9-A48F-BCFADB96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217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A4540-0D9F-4A97-990E-6AAD630C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6C507-D689-4A11-AF7B-563890A62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F9167-14EA-4DB4-A05D-535C90065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CEEF8-48BB-4178-8305-6F273B53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2CD66-C9B0-40AA-8B54-EE7ED47B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0FE44-FD06-4EC6-892D-9826630A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17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D4C03-DB4A-4F8C-B966-ED4096285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5B8A2-4E86-41D3-8BE8-5270A69E8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F9063-3918-4DAF-8222-814023F7C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DE1B-6593-42CA-B1E9-5AD742EAE14F}" type="datetimeFigureOut">
              <a:rPr lang="da-DK" smtClean="0"/>
              <a:t>01-05-2023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7314-CCDA-497A-9868-FF83B43D8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8E17-CD70-4EE4-9D3F-20D81D05A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E762-D4D2-4B35-B48B-57B00BD181ED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MSIPCMContentMarking" descr="{&quot;HashCode&quot;:-230268220,&quot;Placement&quot;:&quot;Header&quot;,&quot;Top&quot;:0.0,&quot;Left&quot;:889.0321,&quot;SlideWidth&quot;:960,&quot;SlideHeight&quot;:540}">
            <a:extLst>
              <a:ext uri="{FF2B5EF4-FFF2-40B4-BE49-F238E27FC236}">
                <a16:creationId xmlns:a16="http://schemas.microsoft.com/office/drawing/2014/main" id="{D7AB514A-7898-4AFB-979B-58541C9E5808}"/>
              </a:ext>
            </a:extLst>
          </p:cNvPr>
          <p:cNvSpPr txBox="1"/>
          <p:nvPr userDrawn="1"/>
        </p:nvSpPr>
        <p:spPr>
          <a:xfrm>
            <a:off x="11290708" y="0"/>
            <a:ext cx="90129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da-DK" sz="1000">
                <a:solidFill>
                  <a:srgbClr val="000000"/>
                </a:solidFill>
                <a:latin typeface="Calibri" panose="020F0502020204030204" pitchFamily="34" charset="0"/>
              </a:rPr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263619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styrelsen@gfskovbo.dk" TargetMode="External"/><Relationship Id="rId2" Type="http://schemas.openxmlformats.org/officeDocument/2006/relationships/hyperlink" Target="mailto:Mariaholstein@outlook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fskovbo.d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E0838E2A-B06F-41F9-B727-72F1A2BF8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71021"/>
              </p:ext>
            </p:extLst>
          </p:nvPr>
        </p:nvGraphicFramePr>
        <p:xfrm>
          <a:off x="487680" y="167094"/>
          <a:ext cx="5651904" cy="649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201">
                  <a:extLst>
                    <a:ext uri="{9D8B030D-6E8A-4147-A177-3AD203B41FA5}">
                      <a16:colId xmlns:a16="http://schemas.microsoft.com/office/drawing/2014/main" val="3152217984"/>
                    </a:ext>
                  </a:extLst>
                </a:gridCol>
                <a:gridCol w="2699703">
                  <a:extLst>
                    <a:ext uri="{9D8B030D-6E8A-4147-A177-3AD203B41FA5}">
                      <a16:colId xmlns:a16="http://schemas.microsoft.com/office/drawing/2014/main" val="2571154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b="1" dirty="0"/>
                        <a:t>Formand</a:t>
                      </a:r>
                      <a:r>
                        <a:rPr lang="da-DK" dirty="0"/>
                        <a:t>: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von Holstein-Rathlou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Udbakken 24a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23710236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1155CC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Mariaholstein@outlook.com</a:t>
                      </a:r>
                      <a:endParaRPr lang="da-DK" sz="1800" b="0" i="0" dirty="0">
                        <a:solidFill>
                          <a:srgbClr val="1155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da-DK" sz="1400" b="0" i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På valg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Bestyrelsesmedlem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Claus </a:t>
                      </a:r>
                      <a:r>
                        <a:rPr lang="da-DK" sz="18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Røhrmann</a:t>
                      </a:r>
                      <a:endParaRPr lang="da-DK" sz="18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Skovbovænget 145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Tlf. 23292200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På valg 2024</a:t>
                      </a:r>
                    </a:p>
                    <a:p>
                      <a:pPr algn="l"/>
                      <a:endParaRPr lang="da-DK" sz="18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458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Søren Bjerregaard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Syvendehusvej 31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41433421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a-DK" dirty="0">
                          <a:hlinkClick r:id="rId3"/>
                        </a:rPr>
                        <a:t>bestyrelsen@gfskovbo.dk</a:t>
                      </a:r>
                      <a:endParaRPr lang="da-DK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a-DK" sz="1400" b="0" i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På valg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Suppleant</a:t>
                      </a:r>
                    </a:p>
                    <a:p>
                      <a:pPr algn="l"/>
                      <a:r>
                        <a:rPr lang="da-DK" dirty="0"/>
                        <a:t>Ditte Gullach </a:t>
                      </a:r>
                    </a:p>
                    <a:p>
                      <a:pPr algn="l"/>
                      <a:r>
                        <a:rPr lang="da-DK" dirty="0"/>
                        <a:t>Udbakken 37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Tlf. 25676867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På valg 2024</a:t>
                      </a:r>
                    </a:p>
                    <a:p>
                      <a:pPr algn="l"/>
                      <a:endParaRPr lang="da-DK" sz="18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940712"/>
                  </a:ext>
                </a:extLst>
              </a:tr>
              <a:tr h="626111">
                <a:tc>
                  <a:txBody>
                    <a:bodyPr/>
                    <a:lstStyle/>
                    <a:p>
                      <a:pPr algn="l"/>
                      <a:r>
                        <a:rPr lang="da-DK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Sekretær 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Villumsen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Udbakken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Tlf. 40132203 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a-DK" dirty="0">
                          <a:hlinkClick r:id="rId3"/>
                        </a:rPr>
                        <a:t>bestyrelsen@gfskovbo.dk</a:t>
                      </a:r>
                      <a:endParaRPr lang="da-DK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På valg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6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a-DK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Bestyrelsesmedlem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Lars </a:t>
                      </a:r>
                      <a:r>
                        <a:rPr lang="da-DK" sz="18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Agregaard</a:t>
                      </a:r>
                      <a:endParaRPr lang="da-DK" sz="18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Udbakken 24d </a:t>
                      </a:r>
                    </a:p>
                    <a:p>
                      <a:pPr algn="l"/>
                      <a:r>
                        <a:rPr lang="da-DK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Tlf. 60130746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På valg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Hjemmeside og e-mail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>
                          <a:hlinkClick r:id="rId4"/>
                        </a:rPr>
                        <a:t>www.gfskovbo.dk</a:t>
                      </a:r>
                      <a:endParaRPr lang="da-DK" dirty="0"/>
                    </a:p>
                    <a:p>
                      <a:r>
                        <a:rPr lang="da-DK" dirty="0">
                          <a:hlinkClick r:id="rId3"/>
                        </a:rPr>
                        <a:t>bestyrelsen@gfskovbo.dk</a:t>
                      </a:r>
                      <a:endParaRPr lang="da-DK" dirty="0"/>
                    </a:p>
                    <a:p>
                      <a:r>
                        <a:rPr lang="da-DK" b="1" dirty="0" err="1"/>
                        <a:t>FaceBook</a:t>
                      </a:r>
                      <a:endParaRPr lang="da-DK" b="1" dirty="0"/>
                    </a:p>
                    <a:p>
                      <a:r>
                        <a:rPr lang="da-DK" dirty="0"/>
                        <a:t>GF Skovbo, Egebjerg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51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23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99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Søren Digmann Bjerregaard</dc:creator>
  <cp:lastModifiedBy>Claus Røhrmann</cp:lastModifiedBy>
  <cp:revision>9</cp:revision>
  <dcterms:created xsi:type="dcterms:W3CDTF">2022-03-21T21:08:13Z</dcterms:created>
  <dcterms:modified xsi:type="dcterms:W3CDTF">2023-05-01T08:26:40Z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f12ef9-d7dd-4ef3-b0e4-72f6431cf7ab_Enabled">
    <vt:lpwstr>true</vt:lpwstr>
  </property>
  <property fmtid="{D5CDD505-2E9C-101B-9397-08002B2CF9AE}" pid="3" name="MSIP_Label_22f12ef9-d7dd-4ef3-b0e4-72f6431cf7ab_SetDate">
    <vt:lpwstr>2022-03-22T07:35:50Z</vt:lpwstr>
  </property>
  <property fmtid="{D5CDD505-2E9C-101B-9397-08002B2CF9AE}" pid="4" name="MSIP_Label_22f12ef9-d7dd-4ef3-b0e4-72f6431cf7ab_Method">
    <vt:lpwstr>Standard</vt:lpwstr>
  </property>
  <property fmtid="{D5CDD505-2E9C-101B-9397-08002B2CF9AE}" pid="5" name="MSIP_Label_22f12ef9-d7dd-4ef3-b0e4-72f6431cf7ab_Name">
    <vt:lpwstr>DEFAULT</vt:lpwstr>
  </property>
  <property fmtid="{D5CDD505-2E9C-101B-9397-08002B2CF9AE}" pid="6" name="MSIP_Label_22f12ef9-d7dd-4ef3-b0e4-72f6431cf7ab_SiteId">
    <vt:lpwstr>e8dcf6e6-3acc-4af9-9cb2-77f688cb688b</vt:lpwstr>
  </property>
  <property fmtid="{D5CDD505-2E9C-101B-9397-08002B2CF9AE}" pid="7" name="MSIP_Label_22f12ef9-d7dd-4ef3-b0e4-72f6431cf7ab_ActionId">
    <vt:lpwstr>9fb126a5-bca3-4330-be58-1b2cd333a3fa</vt:lpwstr>
  </property>
  <property fmtid="{D5CDD505-2E9C-101B-9397-08002B2CF9AE}" pid="8" name="MSIP_Label_22f12ef9-d7dd-4ef3-b0e4-72f6431cf7ab_ContentBits">
    <vt:lpwstr>1</vt:lpwstr>
  </property>
</Properties>
</file>